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sldIdLst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828"/>
    <a:srgbClr val="EA00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EC314-EC8C-4856-8FFD-E0B3735B126A}" v="51" dt="2026-03-25T01:29:3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Wilson" userId="1e24e820-6a95-4bb2-b27a-55c7fa1d1077" providerId="ADAL" clId="{420D9BF2-948E-4EEF-8442-BA94F0DC973B}"/>
    <pc:docChg chg="modSld">
      <pc:chgData name="Scott Wilson" userId="1e24e820-6a95-4bb2-b27a-55c7fa1d1077" providerId="ADAL" clId="{420D9BF2-948E-4EEF-8442-BA94F0DC973B}" dt="2025-03-18T01:20:56.524" v="9" actId="20577"/>
      <pc:docMkLst>
        <pc:docMk/>
      </pc:docMkLst>
      <pc:sldChg chg="modSp mod">
        <pc:chgData name="Scott Wilson" userId="1e24e820-6a95-4bb2-b27a-55c7fa1d1077" providerId="ADAL" clId="{420D9BF2-948E-4EEF-8442-BA94F0DC973B}" dt="2025-03-18T01:20:56.524" v="9" actId="20577"/>
        <pc:sldMkLst>
          <pc:docMk/>
          <pc:sldMk cId="236845622" sldId="256"/>
        </pc:sldMkLst>
        <pc:spChg chg="mod">
          <ac:chgData name="Scott Wilson" userId="1e24e820-6a95-4bb2-b27a-55c7fa1d1077" providerId="ADAL" clId="{420D9BF2-948E-4EEF-8442-BA94F0DC973B}" dt="2025-03-18T01:20:56.524" v="9" actId="20577"/>
          <ac:spMkLst>
            <pc:docMk/>
            <pc:sldMk cId="236845622" sldId="256"/>
            <ac:spMk id="12" creationId="{A7ED9048-C21C-4285-B6A3-F078360761FD}"/>
          </ac:spMkLst>
        </pc:spChg>
      </pc:sldChg>
      <pc:sldChg chg="addSp delSp modSp mod">
        <pc:chgData name="Scott Wilson" userId="1e24e820-6a95-4bb2-b27a-55c7fa1d1077" providerId="ADAL" clId="{420D9BF2-948E-4EEF-8442-BA94F0DC973B}" dt="2025-03-18T01:20:45.039" v="7" actId="208"/>
        <pc:sldMkLst>
          <pc:docMk/>
          <pc:sldMk cId="574302819" sldId="257"/>
        </pc:sldMkLst>
        <pc:spChg chg="add del mod">
          <ac:chgData name="Scott Wilson" userId="1e24e820-6a95-4bb2-b27a-55c7fa1d1077" providerId="ADAL" clId="{420D9BF2-948E-4EEF-8442-BA94F0DC973B}" dt="2025-03-18T01:20:25.827" v="6"/>
          <ac:spMkLst>
            <pc:docMk/>
            <pc:sldMk cId="574302819" sldId="257"/>
            <ac:spMk id="10" creationId="{53186C7A-CD87-499F-CD2C-6C68C3AEF44A}"/>
          </ac:spMkLst>
        </pc:spChg>
        <pc:spChg chg="add mod">
          <ac:chgData name="Scott Wilson" userId="1e24e820-6a95-4bb2-b27a-55c7fa1d1077" providerId="ADAL" clId="{420D9BF2-948E-4EEF-8442-BA94F0DC973B}" dt="2025-03-18T01:20:45.039" v="7" actId="208"/>
          <ac:spMkLst>
            <pc:docMk/>
            <pc:sldMk cId="574302819" sldId="257"/>
            <ac:spMk id="11" creationId="{1710EFE3-D4C5-7E27-9EF8-202E047B58C4}"/>
          </ac:spMkLst>
        </pc:spChg>
        <pc:picChg chg="mod modCrop">
          <ac:chgData name="Scott Wilson" userId="1e24e820-6a95-4bb2-b27a-55c7fa1d1077" providerId="ADAL" clId="{420D9BF2-948E-4EEF-8442-BA94F0DC973B}" dt="2025-03-18T01:19:02.870" v="0" actId="18131"/>
          <ac:picMkLst>
            <pc:docMk/>
            <pc:sldMk cId="574302819" sldId="257"/>
            <ac:picMk id="16" creationId="{7E799ABC-1F1A-4EB4-854A-58B69558F339}"/>
          </ac:picMkLst>
        </pc:picChg>
      </pc:sldChg>
    </pc:docChg>
  </pc:docChgLst>
  <pc:docChgLst>
    <pc:chgData name="Scott Wilson" userId="S::swils@darwinport.com.au::1e24e820-6a95-4bb2-b27a-55c7fa1d1077" providerId="AD" clId="Web-{1274D620-9C3B-33E2-6F02-43C17AD06328}"/>
    <pc:docChg chg="modSld">
      <pc:chgData name="Scott Wilson" userId="S::swils@darwinport.com.au::1e24e820-6a95-4bb2-b27a-55c7fa1d1077" providerId="AD" clId="Web-{1274D620-9C3B-33E2-6F02-43C17AD06328}" dt="2024-03-19T04:16:06.130" v="42"/>
      <pc:docMkLst>
        <pc:docMk/>
      </pc:docMkLst>
      <pc:sldChg chg="modSp">
        <pc:chgData name="Scott Wilson" userId="S::swils@darwinport.com.au::1e24e820-6a95-4bb2-b27a-55c7fa1d1077" providerId="AD" clId="Web-{1274D620-9C3B-33E2-6F02-43C17AD06328}" dt="2024-03-19T04:13:19.499" v="33" actId="20577"/>
        <pc:sldMkLst>
          <pc:docMk/>
          <pc:sldMk cId="236845622" sldId="256"/>
        </pc:sldMkLst>
      </pc:sldChg>
      <pc:sldChg chg="addSp modSp">
        <pc:chgData name="Scott Wilson" userId="S::swils@darwinport.com.au::1e24e820-6a95-4bb2-b27a-55c7fa1d1077" providerId="AD" clId="Web-{1274D620-9C3B-33E2-6F02-43C17AD06328}" dt="2024-03-19T04:16:06.130" v="42"/>
        <pc:sldMkLst>
          <pc:docMk/>
          <pc:sldMk cId="574302819" sldId="257"/>
        </pc:sldMkLst>
      </pc:sldChg>
    </pc:docChg>
  </pc:docChgLst>
  <pc:docChgLst>
    <pc:chgData name="Carleen Mitchell" userId="S::vcarl@darwinport.com.au::57ecdb5e-5b33-4628-a84a-ef58ae1e4773" providerId="AD" clId="Web-{DE34C062-4634-DD63-AA89-F0E72692E959}"/>
    <pc:docChg chg="modSld">
      <pc:chgData name="Carleen Mitchell" userId="S::vcarl@darwinport.com.au::57ecdb5e-5b33-4628-a84a-ef58ae1e4773" providerId="AD" clId="Web-{DE34C062-4634-DD63-AA89-F0E72692E959}" dt="2022-11-29T03:52:56.842" v="17"/>
      <pc:docMkLst>
        <pc:docMk/>
      </pc:docMkLst>
      <pc:sldChg chg="addSp delSp modSp">
        <pc:chgData name="Carleen Mitchell" userId="S::vcarl@darwinport.com.au::57ecdb5e-5b33-4628-a84a-ef58ae1e4773" providerId="AD" clId="Web-{DE34C062-4634-DD63-AA89-F0E72692E959}" dt="2022-11-29T03:52:31.278" v="11" actId="20577"/>
        <pc:sldMkLst>
          <pc:docMk/>
          <pc:sldMk cId="236845622" sldId="256"/>
        </pc:sldMkLst>
      </pc:sldChg>
      <pc:sldChg chg="modSp">
        <pc:chgData name="Carleen Mitchell" userId="S::vcarl@darwinport.com.au::57ecdb5e-5b33-4628-a84a-ef58ae1e4773" providerId="AD" clId="Web-{DE34C062-4634-DD63-AA89-F0E72692E959}" dt="2022-11-29T03:52:56.842" v="17"/>
        <pc:sldMkLst>
          <pc:docMk/>
          <pc:sldMk cId="574302819" sldId="257"/>
        </pc:sldMkLst>
      </pc:sldChg>
    </pc:docChg>
  </pc:docChgLst>
  <pc:docChgLst>
    <pc:chgData name="Scott Wilson" userId="S::swils@darwinport.com.au::1e24e820-6a95-4bb2-b27a-55c7fa1d1077" providerId="AD" clId="Web-{2ED5354A-4163-AB14-B209-B52A7789106E}"/>
    <pc:docChg chg="modSld">
      <pc:chgData name="Scott Wilson" userId="S::swils@darwinport.com.au::1e24e820-6a95-4bb2-b27a-55c7fa1d1077" providerId="AD" clId="Web-{2ED5354A-4163-AB14-B209-B52A7789106E}" dt="2023-04-02T22:45:58.659" v="12" actId="20577"/>
      <pc:docMkLst>
        <pc:docMk/>
      </pc:docMkLst>
      <pc:sldChg chg="modSp">
        <pc:chgData name="Scott Wilson" userId="S::swils@darwinport.com.au::1e24e820-6a95-4bb2-b27a-55c7fa1d1077" providerId="AD" clId="Web-{2ED5354A-4163-AB14-B209-B52A7789106E}" dt="2023-04-02T22:45:58.659" v="12" actId="20577"/>
        <pc:sldMkLst>
          <pc:docMk/>
          <pc:sldMk cId="236845622" sldId="256"/>
        </pc:sldMkLst>
      </pc:sldChg>
    </pc:docChg>
  </pc:docChgLst>
  <pc:docChgLst>
    <pc:chgData name="Andrew Scott" userId="07024e38-a524-43dd-a8c3-28963672bbd2" providerId="ADAL" clId="{4DB3DB85-14E6-49E9-9B80-1A58B8716F07}"/>
    <pc:docChg chg="custSel modSld">
      <pc:chgData name="Andrew Scott" userId="07024e38-a524-43dd-a8c3-28963672bbd2" providerId="ADAL" clId="{4DB3DB85-14E6-49E9-9B80-1A58B8716F07}" dt="2026-03-25T01:29:32.164" v="50" actId="114"/>
      <pc:docMkLst>
        <pc:docMk/>
      </pc:docMkLst>
      <pc:sldChg chg="addSp delSp modSp mod">
        <pc:chgData name="Andrew Scott" userId="07024e38-a524-43dd-a8c3-28963672bbd2" providerId="ADAL" clId="{4DB3DB85-14E6-49E9-9B80-1A58B8716F07}" dt="2026-03-25T01:29:32.164" v="50" actId="114"/>
        <pc:sldMkLst>
          <pc:docMk/>
          <pc:sldMk cId="236845622" sldId="256"/>
        </pc:sldMkLst>
        <pc:spChg chg="mod">
          <ac:chgData name="Andrew Scott" userId="07024e38-a524-43dd-a8c3-28963672bbd2" providerId="ADAL" clId="{4DB3DB85-14E6-49E9-9B80-1A58B8716F07}" dt="2026-03-25T01:26:41.424" v="1" actId="20577"/>
          <ac:spMkLst>
            <pc:docMk/>
            <pc:sldMk cId="236845622" sldId="256"/>
            <ac:spMk id="12" creationId="{A7ED9048-C21C-4285-B6A3-F078360761FD}"/>
          </ac:spMkLst>
        </pc:spChg>
        <pc:spChg chg="add mod">
          <ac:chgData name="Andrew Scott" userId="07024e38-a524-43dd-a8c3-28963672bbd2" providerId="ADAL" clId="{4DB3DB85-14E6-49E9-9B80-1A58B8716F07}" dt="2026-03-25T01:29:32.164" v="50" actId="114"/>
          <ac:spMkLst>
            <pc:docMk/>
            <pc:sldMk cId="236845622" sldId="256"/>
            <ac:spMk id="14" creationId="{5333529A-56AA-1F76-8239-281E6DC3BB73}"/>
          </ac:spMkLst>
        </pc:spChg>
        <pc:picChg chg="add del mod">
          <ac:chgData name="Andrew Scott" userId="07024e38-a524-43dd-a8c3-28963672bbd2" providerId="ADAL" clId="{4DB3DB85-14E6-49E9-9B80-1A58B8716F07}" dt="2026-03-25T01:27:53.903" v="6" actId="478"/>
          <ac:picMkLst>
            <pc:docMk/>
            <pc:sldMk cId="236845622" sldId="256"/>
            <ac:picMk id="13" creationId="{15DDA578-2034-E1D7-203C-89830922358E}"/>
          </ac:picMkLst>
        </pc:picChg>
      </pc:sldChg>
    </pc:docChg>
  </pc:docChgLst>
  <pc:docChgLst>
    <pc:chgData name="Carleen Mitchell" userId="S::vcarl@darwinport.com.au::57ecdb5e-5b33-4628-a84a-ef58ae1e4773" providerId="AD" clId="Web-{0E4683F4-FE69-5B62-CF1F-883EB599405C}"/>
    <pc:docChg chg="modSld">
      <pc:chgData name="Carleen Mitchell" userId="S::vcarl@darwinport.com.au::57ecdb5e-5b33-4628-a84a-ef58ae1e4773" providerId="AD" clId="Web-{0E4683F4-FE69-5B62-CF1F-883EB599405C}" dt="2022-11-29T04:15:39.323" v="3" actId="1076"/>
      <pc:docMkLst>
        <pc:docMk/>
      </pc:docMkLst>
      <pc:sldChg chg="addSp modSp">
        <pc:chgData name="Carleen Mitchell" userId="S::vcarl@darwinport.com.au::57ecdb5e-5b33-4628-a84a-ef58ae1e4773" providerId="AD" clId="Web-{0E4683F4-FE69-5B62-CF1F-883EB599405C}" dt="2022-11-29T04:15:28.541" v="1" actId="1076"/>
        <pc:sldMkLst>
          <pc:docMk/>
          <pc:sldMk cId="236845622" sldId="256"/>
        </pc:sldMkLst>
      </pc:sldChg>
      <pc:sldChg chg="addSp modSp">
        <pc:chgData name="Carleen Mitchell" userId="S::vcarl@darwinport.com.au::57ecdb5e-5b33-4628-a84a-ef58ae1e4773" providerId="AD" clId="Web-{0E4683F4-FE69-5B62-CF1F-883EB599405C}" dt="2022-11-29T04:15:39.323" v="3" actId="1076"/>
        <pc:sldMkLst>
          <pc:docMk/>
          <pc:sldMk cId="57430281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61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80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61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5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897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3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7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5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9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74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2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255-E329-45E4-84B4-D56F21720622}" type="datetimeFigureOut">
              <a:rPr lang="en-AU" smtClean="0"/>
              <a:t>24/03/2026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D139-EC84-48C7-B62B-3311C87E10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C4B80-7782-45CF-8FDF-999324DA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87091D9-C1A5-4714-AF23-1590EA827BB3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3BB90BE-4BB1-43D1-AE37-EE020139075D}"/>
              </a:ext>
            </a:extLst>
          </p:cNvPr>
          <p:cNvSpPr txBox="1">
            <a:spLocks/>
          </p:cNvSpPr>
          <p:nvPr/>
        </p:nvSpPr>
        <p:spPr>
          <a:xfrm>
            <a:off x="6277758" y="189767"/>
            <a:ext cx="2546671" cy="560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>
                <a:latin typeface="Arial Nova"/>
              </a:rPr>
              <a:t>FHW PASSAGE PLAN</a:t>
            </a:r>
            <a:endParaRPr lang="en-AU" sz="900">
              <a:solidFill>
                <a:srgbClr val="595959"/>
              </a:solidFill>
              <a:latin typeface="Calibri" panose="020F0502020204030204"/>
              <a:cs typeface="Times New Roman"/>
            </a:endParaRPr>
          </a:p>
          <a:p>
            <a:pPr algn="r"/>
            <a:r>
              <a:rPr lang="en-US" sz="1200" b="1">
                <a:latin typeface="Arial Nova"/>
              </a:rPr>
              <a:t>PIL-PP-17</a:t>
            </a:r>
            <a:br>
              <a:rPr lang="en-US" sz="1200" b="1">
                <a:latin typeface="Arial Nova"/>
              </a:rPr>
            </a:br>
            <a:endParaRPr lang="en-AU" sz="1200" b="1">
              <a:latin typeface="Arial Nov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0F21D-2CB0-418F-9B77-B8DA57FB8C14}"/>
              </a:ext>
            </a:extLst>
          </p:cNvPr>
          <p:cNvSpPr/>
          <p:nvPr/>
        </p:nvSpPr>
        <p:spPr>
          <a:xfrm>
            <a:off x="0" y="6562234"/>
            <a:ext cx="9144000" cy="31931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7ED9048-C21C-4285-B6A3-F078360761FD}"/>
              </a:ext>
            </a:extLst>
          </p:cNvPr>
          <p:cNvSpPr txBox="1">
            <a:spLocks/>
          </p:cNvSpPr>
          <p:nvPr/>
        </p:nvSpPr>
        <p:spPr>
          <a:xfrm>
            <a:off x="322627" y="6399325"/>
            <a:ext cx="8628396" cy="162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AU" sz="800" b="1" i="1" err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eamwork</a:t>
            </a:r>
            <a:r>
              <a:rPr lang="en-AU" sz="800" b="1" i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| Respect | Integrity | Honesty | Safety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en-AU" sz="800" b="1">
                <a:solidFill>
                  <a:srgbClr val="595959"/>
                </a:solidFill>
                <a:latin typeface="Calibri"/>
                <a:ea typeface="Calibri"/>
                <a:cs typeface="Calibri"/>
              </a:rPr>
              <a:t> Revised March 2026</a:t>
            </a:r>
            <a:endParaRPr lang="en-AU" sz="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4121105-ED22-47D3-964A-12389632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6" y="852156"/>
            <a:ext cx="3582925" cy="45772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36924-72CC-A3F2-8AC4-33AE5F97FAED}"/>
              </a:ext>
            </a:extLst>
          </p:cNvPr>
          <p:cNvSpPr txBox="1"/>
          <p:nvPr/>
        </p:nvSpPr>
        <p:spPr>
          <a:xfrm>
            <a:off x="262468" y="977452"/>
            <a:ext cx="4990651" cy="8224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NAME OF VESSEL:_________________________      DATE:_______________</a:t>
            </a:r>
            <a:endParaRPr lang="en-US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POB TIME:______________        GT:__________         DRAUGHT A:________</a:t>
            </a:r>
          </a:p>
          <a:p>
            <a:pPr>
              <a:lnSpc>
                <a:spcPct val="150000"/>
              </a:lnSpc>
            </a:pPr>
            <a:r>
              <a:rPr lang="en-AU" sz="1100" b="1">
                <a:latin typeface="Arial Nova"/>
              </a:rPr>
              <a:t>BERTH: Fort Hill Wharf:         LOA:__________        DRAUGHT F:_________</a:t>
            </a:r>
            <a:endParaRPr lang="en-AU" sz="1100" b="1">
              <a:latin typeface="Arial Nova"/>
              <a:cs typeface="Calibri"/>
            </a:endParaRPr>
          </a:p>
        </p:txBody>
      </p:sp>
      <p:pic>
        <p:nvPicPr>
          <p:cNvPr id="3" name="Picture 6" descr="Table&#10;&#10;Description automatically generated">
            <a:extLst>
              <a:ext uri="{FF2B5EF4-FFF2-40B4-BE49-F238E27FC236}">
                <a16:creationId xmlns:a16="http://schemas.microsoft.com/office/drawing/2014/main" id="{0A4213CD-1C52-8862-CD21-C58CB87B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46" y="1918632"/>
            <a:ext cx="5042568" cy="354879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1C228609-36D9-C10D-8244-7ABD07FCB05F}"/>
              </a:ext>
            </a:extLst>
          </p:cNvPr>
          <p:cNvSpPr txBox="1"/>
          <p:nvPr/>
        </p:nvSpPr>
        <p:spPr>
          <a:xfrm>
            <a:off x="239294" y="5473032"/>
            <a:ext cx="4995778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FF0000"/>
                </a:solidFill>
                <a:latin typeface="Arial"/>
                <a:cs typeface="Arial"/>
              </a:rPr>
              <a:t>THE PRINCIPLES OF BRIDGE RESOURCE MANAGEMENT MUST BE ADHERED TO AT ALL TIMES</a:t>
            </a:r>
            <a:endParaRPr lang="en-US" b="1"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D06C6AE-48DF-9312-1DCB-D1840C3E7D0B}"/>
              </a:ext>
            </a:extLst>
          </p:cNvPr>
          <p:cNvSpPr txBox="1"/>
          <p:nvPr/>
        </p:nvSpPr>
        <p:spPr>
          <a:xfrm>
            <a:off x="325855" y="5785183"/>
            <a:ext cx="8643185" cy="55399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Calibri"/>
                <a:cs typeface="Calibri"/>
              </a:rPr>
              <a:t>MASTER:________________________________________                                                           SIGNATURE:___________________________________</a:t>
            </a:r>
          </a:p>
          <a:p>
            <a:endParaRPr lang="en-US" sz="1000">
              <a:latin typeface="Calibri"/>
              <a:cs typeface="Calibri"/>
            </a:endParaRPr>
          </a:p>
          <a:p>
            <a:r>
              <a:rPr lang="en-US" sz="1000">
                <a:latin typeface="Calibri"/>
                <a:cs typeface="Calibri"/>
              </a:rPr>
              <a:t>PILOT:___________________________________________                                                          SIGNATURE:___________________________________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FAEE2074-8A7C-21AB-9CA7-C04135462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175" y="6587719"/>
            <a:ext cx="2533650" cy="257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33529A-56AA-1F76-8239-281E6DC3BB73}"/>
              </a:ext>
            </a:extLst>
          </p:cNvPr>
          <p:cNvSpPr txBox="1"/>
          <p:nvPr/>
        </p:nvSpPr>
        <p:spPr>
          <a:xfrm>
            <a:off x="1022983" y="4409763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/>
              <a:t>Refer to Latest NTM for Declared Depths</a:t>
            </a:r>
            <a:endParaRPr lang="en-AU" sz="1100" b="1" i="1"/>
          </a:p>
        </p:txBody>
      </p:sp>
    </p:spTree>
    <p:extLst>
      <p:ext uri="{BB962C8B-B14F-4D97-AF65-F5344CB8AC3E}">
        <p14:creationId xmlns:p14="http://schemas.microsoft.com/office/powerpoint/2010/main" val="23684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1987F-207B-49E1-AFE8-2EEAA85FF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9" y="106280"/>
            <a:ext cx="2044100" cy="716763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E168352-F98A-4005-9F07-74B4BFC45CC8}"/>
              </a:ext>
            </a:extLst>
          </p:cNvPr>
          <p:cNvSpPr txBox="1">
            <a:spLocks/>
          </p:cNvSpPr>
          <p:nvPr/>
        </p:nvSpPr>
        <p:spPr>
          <a:xfrm>
            <a:off x="322627" y="758450"/>
            <a:ext cx="4653371" cy="1938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683" algn="ctr"/>
                <a:tab pos="5731367" algn="r"/>
              </a:tabLst>
            </a:pPr>
            <a:r>
              <a:rPr lang="en-AU" sz="9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 in growth, connecting people and supporting potential</a:t>
            </a:r>
            <a:endParaRPr lang="en-AU" sz="9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E2F722-BEE5-4092-9594-9E4CEC892B07}"/>
              </a:ext>
            </a:extLst>
          </p:cNvPr>
          <p:cNvSpPr txBox="1">
            <a:spLocks/>
          </p:cNvSpPr>
          <p:nvPr/>
        </p:nvSpPr>
        <p:spPr>
          <a:xfrm>
            <a:off x="5980890" y="269700"/>
            <a:ext cx="2934354" cy="4070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>
                <a:latin typeface="Arial Nova"/>
              </a:rPr>
              <a:t>FHW PASSAGE PLAN</a:t>
            </a:r>
          </a:p>
          <a:p>
            <a:pPr algn="r"/>
            <a:r>
              <a:rPr lang="en-US" sz="1200" b="1">
                <a:latin typeface="Arial Nova"/>
              </a:rPr>
              <a:t>PIL-PP-17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A6189-550D-4FCD-8579-0A79DCDE364B}"/>
              </a:ext>
            </a:extLst>
          </p:cNvPr>
          <p:cNvSpPr/>
          <p:nvPr/>
        </p:nvSpPr>
        <p:spPr>
          <a:xfrm>
            <a:off x="0" y="6562234"/>
            <a:ext cx="9144000" cy="319319"/>
          </a:xfrm>
          <a:prstGeom prst="rect">
            <a:avLst/>
          </a:prstGeom>
          <a:solidFill>
            <a:srgbClr val="DF2828"/>
          </a:solidFill>
          <a:ln>
            <a:solidFill>
              <a:srgbClr val="D6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A0C66BC-E10C-45EC-9FEF-DEA1DC0FC697}"/>
              </a:ext>
            </a:extLst>
          </p:cNvPr>
          <p:cNvSpPr txBox="1">
            <a:spLocks/>
          </p:cNvSpPr>
          <p:nvPr/>
        </p:nvSpPr>
        <p:spPr>
          <a:xfrm>
            <a:off x="322627" y="6399325"/>
            <a:ext cx="2704675" cy="1629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865755" algn="ctr"/>
                <a:tab pos="5731510" algn="r"/>
              </a:tabLst>
            </a:pPr>
            <a:r>
              <a:rPr lang="en-US" sz="8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AU" sz="800" b="1" i="1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eamwork</a:t>
            </a:r>
            <a:r>
              <a:rPr lang="en-AU" sz="800" b="1" i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| Respect | Integrity | Honesty | Safety                                                                                                                          </a:t>
            </a:r>
            <a:endParaRPr lang="en-AU" sz="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8622471-8370-4FC3-8018-A8277F3A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708" y="923289"/>
            <a:ext cx="4177023" cy="53668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72241C5A-2C3C-450E-B34C-8308E5BE9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2" y="923289"/>
            <a:ext cx="4422484" cy="53668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B70A6CB0-66A8-4914-A976-82AEAB754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80" y="3819528"/>
            <a:ext cx="2383236" cy="247056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n-AU" altLang="en-US" sz="800" b="1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PLEASE NOTE:</a:t>
            </a:r>
            <a:endParaRPr lang="en-US">
              <a:latin typeface="Calibri"/>
              <a:cs typeface="Calibri"/>
            </a:endParaRPr>
          </a:p>
          <a:p>
            <a:pPr defTabSz="91440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THE CHARTS USED ON THIS PASSAGE PLAN ARE NOT TO SCALE.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THESE CHARTS FORM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PART OF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THE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MASTER/ PILOT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EXCHANGE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AND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ARE</a:t>
            </a:r>
            <a:r>
              <a:rPr lang="en-AU" altLang="en-US" sz="800">
                <a:latin typeface="Calibri"/>
                <a:cs typeface="Calibri"/>
              </a:rPr>
              <a:t> 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effectLst/>
                <a:latin typeface="Calibri"/>
                <a:cs typeface="Calibri"/>
              </a:rPr>
              <a:t> FOR INFORMATION ONLY. NAVIGATIONAL CHARTS AND/OR APPROVED ECDIS SHOULD BE REFERRED TO IN ALL CASES.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INDICATED COURSES ARE A GUIDELINE ONLY. VESSEL’S ROUTE IS TO BE DISCUSSED DURING THE MASTER/PILOT EXCHANGE AND AGREED TO BY THE MASTER.</a:t>
            </a:r>
            <a:endParaRPr lang="en-AU" alt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SHIP’S POSITION, THE VESSEL’S CONDITION AND HARBOUR TRAFFIC ARE TO BE MONITORED THROUGHOUT  THE  PASSAGE  BY  THE  BRIDGE  TEAM.</a:t>
            </a:r>
            <a:endParaRPr lang="en-AU" alt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·"/>
              <a:tabLst/>
            </a:pPr>
            <a: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BRIDGE TEAM MUST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AU" altLang="en-US" sz="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IMMEDIATELY MAKE THE PILOT AWARE OF ANY CONCERNS OR ANYTHING NOT UNDERSTOOD</a:t>
            </a:r>
            <a:endParaRPr kumimoji="0" lang="en-AU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3859D-1DDE-49C5-A971-A46606304DE1}"/>
              </a:ext>
            </a:extLst>
          </p:cNvPr>
          <p:cNvSpPr txBox="1"/>
          <p:nvPr/>
        </p:nvSpPr>
        <p:spPr>
          <a:xfrm>
            <a:off x="2917116" y="921007"/>
            <a:ext cx="1828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800" b="1" u="sng"/>
              <a:t>Bridge Team:</a:t>
            </a:r>
          </a:p>
          <a:p>
            <a:endParaRPr lang="en-AU" sz="800" b="1" u="sng"/>
          </a:p>
          <a:p>
            <a:r>
              <a:rPr lang="en-AU" sz="800"/>
              <a:t>MAINTAIN LOOKOUT VISUALLY AND BY</a:t>
            </a:r>
          </a:p>
          <a:p>
            <a:r>
              <a:rPr lang="en-AU" sz="800"/>
              <a:t>RADAR. FOLLOW PILOT PASSAGE PLAN AND INFORM WHEN THERE IS AN OBSERVED DEVIATION FROM THE AGREEDV PLAN.</a:t>
            </a:r>
          </a:p>
          <a:p>
            <a:r>
              <a:rPr lang="en-AU" sz="800">
                <a:solidFill>
                  <a:srgbClr val="FF0000"/>
                </a:solidFill>
              </a:rPr>
              <a:t>IF IN DOUBT SPEAK OUT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799ABC-1F1A-4EB4-854A-58B69558F3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01"/>
          <a:stretch/>
        </p:blipFill>
        <p:spPr>
          <a:xfrm>
            <a:off x="7852833" y="5219638"/>
            <a:ext cx="1158340" cy="134123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0C06DE-5509-C807-221A-55631F436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175" y="6606611"/>
            <a:ext cx="2533650" cy="257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D3D41-524E-96CC-C8E5-5D4AEAD9535C}"/>
              </a:ext>
            </a:extLst>
          </p:cNvPr>
          <p:cNvSpPr txBox="1"/>
          <p:nvPr/>
        </p:nvSpPr>
        <p:spPr>
          <a:xfrm>
            <a:off x="1562100" y="1476374"/>
            <a:ext cx="400050" cy="1857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>
                <a:ea typeface="Calibri"/>
                <a:cs typeface="Calibri"/>
              </a:rPr>
              <a:t>12.5m</a:t>
            </a: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ED1F49-830C-15B3-FB43-936C7D146402}"/>
              </a:ext>
            </a:extLst>
          </p:cNvPr>
          <p:cNvCxnSpPr/>
          <p:nvPr/>
        </p:nvCxnSpPr>
        <p:spPr>
          <a:xfrm flipH="1">
            <a:off x="1202635" y="1649896"/>
            <a:ext cx="357808" cy="129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0EFE3-D4C5-7E27-9EF8-202E047B58C4}"/>
              </a:ext>
            </a:extLst>
          </p:cNvPr>
          <p:cNvSpPr/>
          <p:nvPr/>
        </p:nvSpPr>
        <p:spPr>
          <a:xfrm>
            <a:off x="7927675" y="6241555"/>
            <a:ext cx="405442" cy="2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30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fb12912c-041b-4da0-b844-e4cb499d6509" ContentTypeId="0x010100A5916E8D9B1AD24BB8BF2D648CC28FC707" PreviousValue="tru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3e9b44d3-7f9a-44f7-b2e3-7baac7d94cc9">PIL-PP-17</DocID>
    <Review_x0020_Date xmlns="3e9b44d3-7f9a-44f7-b2e3-7baac7d94cc9">2026-02-28T14:30:00+00:00</Review_x0020_Date>
    <p039c1c666dc4819a0f3f0219d4cd8b9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Passage Plan</TermName>
          <TermId xmlns="http://schemas.microsoft.com/office/infopath/2007/PartnerControls">d685b382-cf5c-4edc-8705-c452268116b8</TermId>
        </TermInfo>
      </Terms>
    </p039c1c666dc4819a0f3f0219d4cd8b9>
    <ned8191a3a23427cb9ca284488cb2f16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a340c831-803c-4431-9722-cfe24c5dec72</TermId>
        </TermInfo>
      </Terms>
    </ned8191a3a23427cb9ca284488cb2f16>
    <TaxCatchAll xmlns="3e9b44d3-7f9a-44f7-b2e3-7baac7d94cc9">
      <Value>24</Value>
      <Value>59</Value>
      <Value>38</Value>
      <Value>3</Value>
    </TaxCatchAll>
    <References xmlns="3e9b44d3-7f9a-44f7-b2e3-7baac7d94cc9" xsi:nil="true"/>
    <Related_x0020_Documents xmlns="3e9b44d3-7f9a-44f7-b2e3-7baac7d94cc9" xsi:nil="true"/>
    <PublishedDate1 xmlns="3e9b44d3-7f9a-44f7-b2e3-7baac7d94cc9">April 2025</PublishedDate1>
    <e1298890b24c4df5a353563224e5870a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Pilotage</TermName>
          <TermId xmlns="http://schemas.microsoft.com/office/infopath/2007/PartnerControls">4a463847-a780-4cab-a813-08f9353d1855</TermId>
        </TermInfo>
      </Terms>
    </e1298890b24c4df5a353563224e5870a>
    <h338f6066af245c89bbd69dc094f2402 xmlns="3e9b44d3-7f9a-44f7-b2e3-7baac7d94c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Manager, Operations</TermName>
          <TermId xmlns="http://schemas.microsoft.com/office/infopath/2007/PartnerControls">54973f7f-23e2-440e-8af8-7c3057382365</TermId>
        </TermInfo>
      </Terms>
    </h338f6066af245c89bbd69dc094f2402>
    <_dlc_DocId xmlns="3fc79d0f-6667-498b-8ad3-b94084c99447">CONTROLLED-104805841-404</_dlc_DocId>
    <_dlc_DocIdUrl xmlns="3fc79d0f-6667-498b-8ad3-b94084c99447">
      <Url>https://darwinport.sharepoint.com/sites/controlled-documents/_layouts/15/DocIdRedir.aspx?ID=CONTROLLED-104805841-404</Url>
      <Description>CONTROLLED-104805841-404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arwin Port Controlled Document" ma:contentTypeID="0x010100A5916E8D9B1AD24BB8BF2D648CC28FC707002D766320231A4642B26424019013E945" ma:contentTypeVersion="61" ma:contentTypeDescription="Controlled document library" ma:contentTypeScope="" ma:versionID="b9b8caae21cc1595069e068b60ac78a3">
  <xsd:schema xmlns:xsd="http://www.w3.org/2001/XMLSchema" xmlns:xs="http://www.w3.org/2001/XMLSchema" xmlns:p="http://schemas.microsoft.com/office/2006/metadata/properties" xmlns:ns2="3e9b44d3-7f9a-44f7-b2e3-7baac7d94cc9" xmlns:ns3="3fc79d0f-6667-498b-8ad3-b94084c99447" targetNamespace="http://schemas.microsoft.com/office/2006/metadata/properties" ma:root="true" ma:fieldsID="9be90060f80112985f8a264589a0d831" ns2:_="" ns3:_="">
    <xsd:import namespace="3e9b44d3-7f9a-44f7-b2e3-7baac7d94cc9"/>
    <xsd:import namespace="3fc79d0f-6667-498b-8ad3-b94084c99447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Review_x0020_Date" minOccurs="0"/>
                <xsd:element ref="ns2:References" minOccurs="0"/>
                <xsd:element ref="ns2:Related_x0020_Documents" minOccurs="0"/>
                <xsd:element ref="ns2:PublishedDate1" minOccurs="0"/>
                <xsd:element ref="ns2:p039c1c666dc4819a0f3f0219d4cd8b9" minOccurs="0"/>
                <xsd:element ref="ns2:ned8191a3a23427cb9ca284488cb2f16" minOccurs="0"/>
                <xsd:element ref="ns2:e1298890b24c4df5a353563224e5870a" minOccurs="0"/>
                <xsd:element ref="ns2:TaxCatchAll" minOccurs="0"/>
                <xsd:element ref="ns2:h338f6066af245c89bbd69dc094f2402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44d3-7f9a-44f7-b2e3-7baac7d94cc9" elementFormDefault="qualified">
    <xsd:import namespace="http://schemas.microsoft.com/office/2006/documentManagement/types"/>
    <xsd:import namespace="http://schemas.microsoft.com/office/infopath/2007/PartnerControls"/>
    <xsd:element name="DocID" ma:index="5" nillable="true" ma:displayName="DocID" ma:description="Document ID" ma:internalName="DocID" ma:readOnly="false">
      <xsd:simpleType>
        <xsd:restriction base="dms:Note">
          <xsd:maxLength value="255"/>
        </xsd:restriction>
      </xsd:simpleType>
    </xsd:element>
    <xsd:element name="Review_x0020_Date" ma:index="6" nillable="true" ma:displayName="Review Date" ma:default="" ma:description="Review date for the controlled document" ma:format="DateOnly" ma:internalName="Review_x0020_Date">
      <xsd:simpleType>
        <xsd:restriction base="dms:DateTime"/>
      </xsd:simpleType>
    </xsd:element>
    <xsd:element name="References" ma:index="7" nillable="true" ma:displayName="References" ma:default="" ma:description="Reference links for the controlled document" ma:internalName="References">
      <xsd:simpleType>
        <xsd:restriction base="dms:Note"/>
      </xsd:simpleType>
    </xsd:element>
    <xsd:element name="Related_x0020_Documents" ma:index="8" nillable="true" ma:displayName="Related Documents" ma:description="Any related document links for the controlled document" ma:internalName="Related_x0020_Documents" ma:readOnly="false">
      <xsd:simpleType>
        <xsd:restriction base="dms:Note"/>
      </xsd:simpleType>
    </xsd:element>
    <xsd:element name="PublishedDate1" ma:index="9" nillable="true" ma:displayName="Published Date" ma:description="Month the controlled document is published" ma:internalName="PublishedDate1" ma:readOnly="false">
      <xsd:simpleType>
        <xsd:restriction base="dms:Text">
          <xsd:maxLength value="255"/>
        </xsd:restriction>
      </xsd:simpleType>
    </xsd:element>
    <xsd:element name="p039c1c666dc4819a0f3f0219d4cd8b9" ma:index="10" ma:taxonomy="true" ma:internalName="p039c1c666dc4819a0f3f0219d4cd8b9" ma:taxonomyFieldName="Document_x0020_Type" ma:displayName="Document Type" ma:default="" ma:fieldId="{9039c1c6-66dc-4819-a0f3-f0219d4cd8b9}" ma:sspId="fb12912c-041b-4da0-b844-e4cb499d6509" ma:termSetId="f9ea525a-cc9d-491c-8e4b-602ad7e98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d8191a3a23427cb9ca284488cb2f16" ma:index="12" ma:taxonomy="true" ma:internalName="ned8191a3a23427cb9ca284488cb2f16" ma:taxonomyFieldName="Information_x0020_Security" ma:displayName="Information Security" ma:default="" ma:fieldId="{7ed8191a-3a23-427c-b9ca-284488cb2f16}" ma:sspId="fb12912c-041b-4da0-b844-e4cb499d6509" ma:termSetId="95cae2ea-a2e8-4c6f-8d0f-42e068586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298890b24c4df5a353563224e5870a" ma:index="16" ma:taxonomy="true" ma:internalName="e1298890b24c4df5a353563224e5870a" ma:taxonomyFieldName="Business_x0020_Unit" ma:displayName="Business Unit" ma:default="" ma:fieldId="{e1298890-b24c-4df5-a353-563224e5870a}" ma:sspId="fb12912c-041b-4da0-b844-e4cb499d6509" ma:termSetId="2ac403c5-6223-4ad4-9666-7b8cfd81b3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19342295-73ec-489e-91f1-e4a4b2b88b95}" ma:internalName="TaxCatchAll" ma:showField="CatchAllData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38f6066af245c89bbd69dc094f2402" ma:index="19" nillable="true" ma:taxonomy="true" ma:internalName="h338f6066af245c89bbd69dc094f2402" ma:taxonomyFieldName="Owner" ma:displayName="Owner" ma:default="" ma:fieldId="{1338f606-6af2-45c8-9bbd-69dc094f2402}" ma:sspId="fb12912c-041b-4da0-b844-e4cb499d6509" ma:termSetId="31bbf219-d18c-4ed1-a68e-b2d62ba6c2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0" nillable="true" ma:displayName="Taxonomy Catch All Column1" ma:hidden="true" ma:list="{19342295-73ec-489e-91f1-e4a4b2b88b95}" ma:internalName="TaxCatchAllLabel" ma:readOnly="true" ma:showField="CatchAllDataLabel" ma:web="3fc79d0f-6667-498b-8ad3-b94084c99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79d0f-6667-498b-8ad3-b94084c99447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88075-A12C-47F8-9F44-A74F50D9CAD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B422038-828A-487F-91F1-91027E76C53E}">
  <ds:schemaRefs>
    <ds:schemaRef ds:uri="3e9b44d3-7f9a-44f7-b2e3-7baac7d94cc9"/>
    <ds:schemaRef ds:uri="3fc79d0f-6667-498b-8ad3-b94084c994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546786-8788-4A27-B849-7E94091EB94E}">
  <ds:schemaRefs>
    <ds:schemaRef ds:uri="3e9b44d3-7f9a-44f7-b2e3-7baac7d94cc9"/>
    <ds:schemaRef ds:uri="3fc79d0f-6667-498b-8ad3-b94084c994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B525BF5-4E7E-40C8-A435-5014E4A123C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F1A886D-273C-4A34-8496-03FAE3C9A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FHW Passage Plan</dc:title>
  <dc:creator>Alyce Breed</dc:creator>
  <cp:revision>1</cp:revision>
  <dcterms:created xsi:type="dcterms:W3CDTF">2022-02-04T01:48:22Z</dcterms:created>
  <dcterms:modified xsi:type="dcterms:W3CDTF">2026-03-25T01:29:44Z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0x010100A5916E8D9B1AD24BB8BF2D648CC28FC707002D766320231A4642B26424019013E945</vt:lpwstr>
  </property>
  <property fmtid="{D5CDD505-2E9C-101B-9397-08002B2CF9AE}" pid="3" name="_dlc_DocIdItemGuid">
    <vt:lpwstr>828b9e21-720c-45e5-b778-a94c52e31a6a</vt:lpwstr>
  </property>
  <property fmtid="{D5CDD505-2E9C-101B-9397-08002B2CF9AE}" pid="4" name="Business Unit">
    <vt:lpwstr>38;#Pilotage|4a463847-a780-4cab-a813-08f9353d1855</vt:lpwstr>
  </property>
  <property fmtid="{D5CDD505-2E9C-101B-9397-08002B2CF9AE}" pid="5" name="Information Security">
    <vt:lpwstr>3;#General|a340c831-803c-4431-9722-cfe24c5dec72</vt:lpwstr>
  </property>
  <property fmtid="{D5CDD505-2E9C-101B-9397-08002B2CF9AE}" pid="6" name="Owner">
    <vt:lpwstr>24;#General Manager, Operations|54973f7f-23e2-440e-8af8-7c3057382365</vt:lpwstr>
  </property>
  <property fmtid="{D5CDD505-2E9C-101B-9397-08002B2CF9AE}" pid="7" name="Document Type">
    <vt:lpwstr>59;#Passage Plan|d685b382-cf5c-4edc-8705-c452268116b8</vt:lpwstr>
  </property>
  <property fmtid="{D5CDD505-2E9C-101B-9397-08002B2CF9AE}" pid="8" name="Order">
    <vt:r8>16500</vt:r8>
  </property>
  <property fmtid="{D5CDD505-2E9C-101B-9397-08002B2CF9AE}" pid="9" name="SharedWithUsers">
    <vt:lpwstr>51;#Carleen Mitchell;#35;#Scott Wilson</vt:lpwstr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DocumentStatus">
    <vt:lpwstr>Under Review</vt:lpwstr>
  </property>
  <property fmtid="{D5CDD505-2E9C-101B-9397-08002B2CF9AE}" pid="14" name="ApprovalComments">
    <vt:lpwstr>Review Completed by Scott Wilson on 25/03/2025 02:20 - </vt:lpwstr>
  </property>
  <property fmtid="{D5CDD505-2E9C-101B-9397-08002B2CF9AE}" pid="15" name="Document_x0020_Type">
    <vt:lpwstr>59;#Passage Plan|d685b382-cf5c-4edc-8705-c452268116b8</vt:lpwstr>
  </property>
  <property fmtid="{D5CDD505-2E9C-101B-9397-08002B2CF9AE}" pid="16" name="Information_x0020_Security">
    <vt:lpwstr>3;#General|a340c831-803c-4431-9722-cfe24c5dec72</vt:lpwstr>
  </property>
  <property fmtid="{D5CDD505-2E9C-101B-9397-08002B2CF9AE}" pid="17" name="Business_x0020_Unit">
    <vt:lpwstr>38;#Pilotage|4a463847-a780-4cab-a813-08f9353d1855</vt:lpwstr>
  </property>
  <property fmtid="{D5CDD505-2E9C-101B-9397-08002B2CF9AE}" pid="18" name="FinishReview">
    <vt:lpwstr/>
  </property>
  <property fmtid="{D5CDD505-2E9C-101B-9397-08002B2CF9AE}" pid="19" name="AssignedTo">
    <vt:lpwstr>35</vt:lpwstr>
  </property>
  <property fmtid="{D5CDD505-2E9C-101B-9397-08002B2CF9AE}" pid="20" name="ReviewBy">
    <vt:lpwstr>73</vt:lpwstr>
  </property>
</Properties>
</file>